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38F-F22E-436D-9826-857E91973004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F2B0-3CAA-4066-914F-47E91584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5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38F-F22E-436D-9826-857E91973004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F2B0-3CAA-4066-914F-47E91584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7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38F-F22E-436D-9826-857E91973004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F2B0-3CAA-4066-914F-47E91584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8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38F-F22E-436D-9826-857E91973004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F2B0-3CAA-4066-914F-47E91584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38F-F22E-436D-9826-857E91973004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F2B0-3CAA-4066-914F-47E91584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38F-F22E-436D-9826-857E91973004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F2B0-3CAA-4066-914F-47E91584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5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38F-F22E-436D-9826-857E91973004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F2B0-3CAA-4066-914F-47E91584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38F-F22E-436D-9826-857E91973004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F2B0-3CAA-4066-914F-47E91584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38F-F22E-436D-9826-857E91973004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F2B0-3CAA-4066-914F-47E91584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38F-F22E-436D-9826-857E91973004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F2B0-3CAA-4066-914F-47E91584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5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38F-F22E-436D-9826-857E91973004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F2B0-3CAA-4066-914F-47E91584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5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05038F-F22E-436D-9826-857E91973004}" type="datetimeFigureOut">
              <a:rPr lang="en-US" smtClean="0"/>
              <a:t>7/27/2013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FFEF2B0-3CAA-4066-914F-47E91584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tsindri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WWW.BITSINDRI.ORG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Vision and Target</a:t>
            </a:r>
          </a:p>
          <a:p>
            <a:r>
              <a:rPr lang="en-US" dirty="0" smtClean="0"/>
              <a:t>-Naresh Sahu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787766"/>
            <a:ext cx="9073231" cy="29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9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63814"/>
              </p:ext>
            </p:extLst>
          </p:nvPr>
        </p:nvGraphicFramePr>
        <p:xfrm>
          <a:off x="9313335" y="755306"/>
          <a:ext cx="2540000" cy="433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2539800" imgH="4338000" progId="">
                  <p:embed/>
                </p:oleObj>
              </mc:Choice>
              <mc:Fallback>
                <p:oleObj r:id="rId3" imgW="2539800" imgH="4338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13335" y="755306"/>
                        <a:ext cx="2540000" cy="433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(We called it “introduction”)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Naresh Sahu, Mining 1986-1990. </a:t>
            </a:r>
          </a:p>
          <a:p>
            <a:r>
              <a:rPr lang="en-US" dirty="0" smtClean="0"/>
              <a:t>Joined TISCO as Mining Engineer 1990-1991</a:t>
            </a:r>
          </a:p>
          <a:p>
            <a:r>
              <a:rPr lang="en-US" dirty="0" smtClean="0"/>
              <a:t>Worked as Mining Engineer 1991-2000</a:t>
            </a:r>
          </a:p>
          <a:p>
            <a:r>
              <a:rPr lang="en-US" dirty="0" smtClean="0"/>
              <a:t>Working in IT Industry since 2000 in Washington DC Area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5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and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Revive the old contents</a:t>
            </a:r>
          </a:p>
          <a:p>
            <a:r>
              <a:rPr lang="en-US" dirty="0" smtClean="0"/>
              <a:t>Recollect and validate the Alumni Data – need volunteers – apply online at </a:t>
            </a:r>
            <a:r>
              <a:rPr lang="en-US" dirty="0" smtClean="0">
                <a:hlinkClick r:id="rId2"/>
              </a:rPr>
              <a:t>www.bitsindri.org</a:t>
            </a:r>
            <a:r>
              <a:rPr lang="en-US" dirty="0" smtClean="0"/>
              <a:t> (High </a:t>
            </a:r>
            <a:r>
              <a:rPr lang="en-US" dirty="0"/>
              <a:t>School student volunteers get Community Service Credit Certificates for hours </a:t>
            </a:r>
            <a:r>
              <a:rPr lang="en-US" dirty="0" smtClean="0"/>
              <a:t>engaged )</a:t>
            </a:r>
          </a:p>
          <a:p>
            <a:r>
              <a:rPr lang="en-US" dirty="0" smtClean="0"/>
              <a:t>Make the Alumni Data Available – on request, by city, by state, by batch - demo</a:t>
            </a:r>
          </a:p>
          <a:p>
            <a:r>
              <a:rPr lang="en-US" dirty="0" smtClean="0"/>
              <a:t>Allow private communication  about – job search, matrimony </a:t>
            </a:r>
          </a:p>
          <a:p>
            <a:r>
              <a:rPr lang="en-US" dirty="0" smtClean="0"/>
              <a:t>Open forums for your thought – health improvement, startups</a:t>
            </a:r>
          </a:p>
          <a:p>
            <a:r>
              <a:rPr lang="en-US" dirty="0" smtClean="0"/>
              <a:t>Integrate with </a:t>
            </a:r>
            <a:r>
              <a:rPr lang="en-US" dirty="0" err="1" smtClean="0"/>
              <a:t>facebook</a:t>
            </a:r>
            <a:r>
              <a:rPr lang="en-US" dirty="0" smtClean="0"/>
              <a:t>, twitter, </a:t>
            </a:r>
            <a:r>
              <a:rPr lang="en-US" dirty="0" err="1" smtClean="0"/>
              <a:t>linkedin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6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Concern?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Share your data, your spouse and kids data. </a:t>
            </a:r>
          </a:p>
          <a:p>
            <a:r>
              <a:rPr lang="en-US" dirty="0" smtClean="0"/>
              <a:t>I do have the concern. What to do? I don’t want my data to be published any where.</a:t>
            </a:r>
          </a:p>
          <a:p>
            <a:r>
              <a:rPr lang="en-US" dirty="0" smtClean="0"/>
              <a:t>Try searching yourself in: Google, Anywho.com, Whitepages.com, spokeo.com. There are websites who can tell how many relatives you have in USA and what are there </a:t>
            </a:r>
            <a:r>
              <a:rPr lang="en-US" dirty="0" err="1" smtClean="0"/>
              <a:t>facebook</a:t>
            </a:r>
            <a:r>
              <a:rPr lang="en-US" dirty="0" smtClean="0"/>
              <a:t> profile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68401"/>
              </p:ext>
            </p:extLst>
          </p:nvPr>
        </p:nvGraphicFramePr>
        <p:xfrm>
          <a:off x="4180694" y="2910090"/>
          <a:ext cx="6098791" cy="322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12050640" imgH="6374520" progId="">
                  <p:embed/>
                </p:oleObj>
              </mc:Choice>
              <mc:Fallback>
                <p:oleObj r:id="rId3" imgW="12050640" imgH="6374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0694" y="2910090"/>
                        <a:ext cx="6098791" cy="3225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06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Up of that map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845289"/>
              </p:ext>
            </p:extLst>
          </p:nvPr>
        </p:nvGraphicFramePr>
        <p:xfrm>
          <a:off x="3502579" y="1123837"/>
          <a:ext cx="8277476" cy="4505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12012480" imgH="6539400" progId="">
                  <p:embed/>
                </p:oleObj>
              </mc:Choice>
              <mc:Fallback>
                <p:oleObj r:id="rId3" imgW="12012480" imgH="6539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2579" y="1123837"/>
                        <a:ext cx="8277476" cy="4505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1000 Photos pledge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56" y="763036"/>
            <a:ext cx="7115175" cy="4629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3056" y="5486400"/>
            <a:ext cx="711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Yogendra Singh Chadda took this picture with Deshpande Sir's Camera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8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22" y="765851"/>
            <a:ext cx="7315200" cy="4389120"/>
          </a:xfrm>
        </p:spPr>
      </p:pic>
      <p:sp>
        <p:nvSpPr>
          <p:cNvPr id="5" name="TextBox 4"/>
          <p:cNvSpPr txBox="1"/>
          <p:nvPr/>
        </p:nvSpPr>
        <p:spPr>
          <a:xfrm>
            <a:off x="3457922" y="534062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ADM building- 3D Model- Constructed by </a:t>
            </a:r>
            <a:r>
              <a:rPr lang="en-US" dirty="0" err="1" smtClean="0"/>
              <a:t>Sanjeev</a:t>
            </a:r>
            <a:r>
              <a:rPr lang="en-US" dirty="0" smtClean="0"/>
              <a:t> Singh 1985 Batch on Google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2020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78</TotalTime>
  <Words>222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Frame</vt:lpstr>
      <vt:lpstr>WWW.BITSINDRI.ORG</vt:lpstr>
      <vt:lpstr>About Me (We called it “introduction”)</vt:lpstr>
      <vt:lpstr>Vision and Target</vt:lpstr>
      <vt:lpstr>Privacy Concern?</vt:lpstr>
      <vt:lpstr>Close Up of that map</vt:lpstr>
      <vt:lpstr>1000 Photos pledge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BITSINDRI.ORG</dc:title>
  <dc:creator>Naresh</dc:creator>
  <cp:lastModifiedBy>Arun Raj</cp:lastModifiedBy>
  <cp:revision>10</cp:revision>
  <dcterms:created xsi:type="dcterms:W3CDTF">2013-07-26T22:11:56Z</dcterms:created>
  <dcterms:modified xsi:type="dcterms:W3CDTF">2013-07-27T09:25:45Z</dcterms:modified>
</cp:coreProperties>
</file>